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72" r:id="rId2"/>
    <p:sldId id="273" r:id="rId3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CC6ADD7-98E4-7E5B-10FC-313F7E9A3ED4}" name="Vladimíra Brožová" initials="VB" userId="0667d90632e3860d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brovolská Veronika" initials="DV" lastIdx="3" clrIdx="0">
    <p:extLst>
      <p:ext uri="{19B8F6BF-5375-455C-9EA6-DF929625EA0E}">
        <p15:presenceInfo xmlns:p15="http://schemas.microsoft.com/office/powerpoint/2012/main" userId="S-1-5-21-229209308-2529271115-3655230979-411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754896-A438-4296-AA1C-1EEC2B357F70}" v="93" dt="2022-11-14T12:50:41.959"/>
  </p1510:revLst>
</p1510:revInfo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8" autoAdjust="0"/>
    <p:restoredTop sz="83871" autoAdjust="0"/>
  </p:normalViewPr>
  <p:slideViewPr>
    <p:cSldViewPr snapToGrid="0">
      <p:cViewPr varScale="1">
        <p:scale>
          <a:sx n="96" d="100"/>
          <a:sy n="96" d="100"/>
        </p:scale>
        <p:origin x="10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302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5D51B-5C68-48DD-85C7-F8CFB7459116}" type="datetime1">
              <a:rPr lang="cs-CZ" smtClean="0"/>
              <a:t>14.02.2023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9AAD57-2836-4759-BC8C-6C1C7D6F0AA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466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6954572-A6DF-4744-88DD-FC3B7EDA3223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 předlohy textů.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u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Na základě Postupů projektu MAP III OP VVV -  Metodiky tvorby místních akčních plánů v oblasti vzdělávání, je nutné aktualizovat a schválit veškeré dokumenty viz. program ŘV: schvalování dokumentace MAP III ORP Otrokovice.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893B0CF2-7F87-4E02-A248-870047730F99}" type="slidenum">
              <a:rPr lang="cs-CZ" noProof="0" smtClean="0"/>
              <a:t>2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0053619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kupina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Obdélník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cxnSp>
          <p:nvCxnSpPr>
            <p:cNvPr id="7" name="Přímá spojnice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Přímá spojnice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 rtlCol="0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rtl="0"/>
            <a:r>
              <a:rPr lang="cs-CZ" noProof="0"/>
              <a:t>Kliknutím můžete upravit styl předlohy.</a:t>
            </a:r>
            <a:endParaRPr kumimoji="0" lang="cs-CZ" noProof="0" dirty="0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449FCF-A4CF-4B19-A57B-1DF296D8471F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31249FD-767E-4BB5-A7EB-2ACB069BD758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73A2219-AEE0-46C8-8BDC-D79EF86D2978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B25DF4-6595-4FE8-A302-1A34E059F8B6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rtlCol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rtlCol="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A96FED-491C-4B95-B54C-B9E02C15436B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 rtlCol="0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D67D067-3FDD-4F37-B996-13345DDC619F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rtlCol="0" anchor="b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rtlCol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rtlCol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 rtlCol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6DC9654-98FC-4E04-B730-31C9A4382D4A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rtlCol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C480630-3D0B-4451-9A78-833047F86168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9DBE03-E961-4BC3-8C7E-0BE76D46F765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rtlCol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 rtlCol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  <a:p>
            <a:pPr lvl="1" rtl="0" eaLnBrk="1" latinLnBrk="0" hangingPunct="1"/>
            <a:r>
              <a:rPr lang="cs-CZ" noProof="0"/>
              <a:t>Druhá úroveň</a:t>
            </a:r>
          </a:p>
          <a:p>
            <a:pPr lvl="2" rtl="0" eaLnBrk="1" latinLnBrk="0" hangingPunct="1"/>
            <a:r>
              <a:rPr lang="cs-CZ" noProof="0"/>
              <a:t>Třetí úroveň</a:t>
            </a:r>
          </a:p>
          <a:p>
            <a:pPr lvl="3" rtl="0" eaLnBrk="1" latinLnBrk="0" hangingPunct="1"/>
            <a:r>
              <a:rPr lang="cs-CZ" noProof="0"/>
              <a:t>Čtvrtá úroveň</a:t>
            </a:r>
          </a:p>
          <a:p>
            <a:pPr lvl="4" rtl="0" eaLnBrk="1" latinLnBrk="0" hangingPunct="1"/>
            <a:r>
              <a:rPr lang="cs-CZ" noProof="0"/>
              <a:t>Pátá úroveň</a:t>
            </a:r>
            <a:endParaRPr kumimoji="0"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 rtlCol="0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5BDEBAC-8C05-4708-B7A9-A2593B7C16E9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jedním odříznutým a jedním zaobleným rohem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cs-CZ" sz="1800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rtlCol="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kumimoji="0" lang="cs-CZ" noProof="0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 rtlCol="0"/>
          <a:lstStyle>
            <a:lvl1pPr marL="0" indent="0">
              <a:buNone/>
              <a:defRPr sz="3200"/>
            </a:lvl1pPr>
          </a:lstStyle>
          <a:p>
            <a:pPr rtl="0"/>
            <a:r>
              <a:rPr lang="cs-CZ" noProof="0"/>
              <a:t>Kliknutím na ikonu přidáte obrázek.</a:t>
            </a:r>
            <a:endParaRPr kumimoji="0"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rtlCol="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rtl="0" eaLnBrk="1" latinLnBrk="0" hangingPunct="1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18F344-0803-4CB8-B7CD-DB68295A6141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 rtlCol="0"/>
          <a:lstStyle/>
          <a:p>
            <a:pPr rtl="0"/>
            <a:fld id="{401CF334-2D5C-4859-84A6-CA7E6E43FAEB}" type="slidenum">
              <a:rPr lang="cs-CZ" noProof="0" smtClean="0"/>
              <a:t>‹#›</a:t>
            </a:fld>
            <a:endParaRPr lang="cs-CZ" noProof="0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rtlCol="0" anchor="t" compatLnSpc="1"/>
          <a:lstStyle/>
          <a:p>
            <a:pPr marL="0" algn="l" rtl="0" eaLnBrk="1" latinLnBrk="0" hangingPunct="1"/>
            <a:endParaRPr kumimoji="0" lang="cs-CZ" sz="1800" noProof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Skupina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Obdélník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cs-CZ" noProof="0" dirty="0"/>
            </a:p>
          </p:txBody>
        </p:sp>
        <p:grpSp>
          <p:nvGrpSpPr>
            <p:cNvPr id="27" name="Skupina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Volný tvar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Volný tvar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rtlCol="0" anchor="t" compatLnSpc="1"/>
              <a:lstStyle/>
              <a:p>
                <a:pPr marL="0" algn="l" rtl="0" eaLnBrk="1" latinLnBrk="0" hangingPunct="1"/>
                <a:endParaRPr kumimoji="0" lang="cs-CZ" sz="1800" noProof="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Skupina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Volný tvar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  <p:sp>
              <p:nvSpPr>
                <p:cNvPr id="33" name="Volný tvar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rtlCol="0" anchor="t" compatLnSpc="1"/>
                <a:lstStyle/>
                <a:p>
                  <a:pPr rtl="0"/>
                  <a:endParaRPr kumimoji="0" lang="cs-CZ" sz="1800" noProof="0" dirty="0"/>
                </a:p>
              </p:txBody>
            </p:sp>
          </p:grpSp>
        </p:grpSp>
      </p:grp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rtlCol="0" anchor="b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  <a:endParaRPr kumimoji="0" lang="cs-CZ" noProof="0" dirty="0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rtl="0" eaLnBrk="1" latinLnBrk="0" hangingPunct="1"/>
            <a:r>
              <a:rPr lang="cs-CZ" noProof="0" dirty="0"/>
              <a:t>Kliknutím můžete upravit styl předlohy textů.</a:t>
            </a:r>
          </a:p>
          <a:p>
            <a:pPr lvl="1" rtl="0" eaLnBrk="1" latinLnBrk="0" hangingPunct="1"/>
            <a:r>
              <a:rPr lang="cs-CZ" noProof="0" dirty="0"/>
              <a:t>Druhá úroveň</a:t>
            </a:r>
          </a:p>
          <a:p>
            <a:pPr lvl="2" rtl="0" eaLnBrk="1" latinLnBrk="0" hangingPunct="1"/>
            <a:r>
              <a:rPr lang="cs-CZ" noProof="0" dirty="0"/>
              <a:t>Třetí úroveň</a:t>
            </a:r>
          </a:p>
          <a:p>
            <a:pPr lvl="3" rtl="0" eaLnBrk="1" latinLnBrk="0" hangingPunct="1"/>
            <a:r>
              <a:rPr lang="cs-CZ" noProof="0" dirty="0"/>
              <a:t>Čtvrtá úroveň</a:t>
            </a:r>
          </a:p>
          <a:p>
            <a:pPr lvl="4" rtl="0" eaLnBrk="1" latinLnBrk="0" hangingPunct="1"/>
            <a:r>
              <a:rPr lang="cs-CZ" noProof="0" dirty="0"/>
              <a:t>Pátá úroveň</a:t>
            </a:r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F3102197-132B-4776-A362-180FE6F93860}" type="datetime1">
              <a:rPr lang="cs-CZ" noProof="0" smtClean="0"/>
              <a:t>14.02.2023</a:t>
            </a:fld>
            <a:endParaRPr lang="cs-CZ" noProof="0" dirty="0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 dirty="0"/>
              <a:t>Přidejte zápatí.</a:t>
            </a:r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pPr rtl="0"/>
            <a:fld id="{401CF334-2D5C-4859-84A6-CA7E6E43FAEB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1197065" y="1399736"/>
            <a:ext cx="10468864" cy="1828800"/>
          </a:xfrm>
        </p:spPr>
        <p:txBody>
          <a:bodyPr rtlCol="0">
            <a:normAutofit/>
          </a:bodyPr>
          <a:lstStyle/>
          <a:p>
            <a:r>
              <a:rPr lang="cs-CZ" sz="4000" dirty="0"/>
              <a:t>POZVÁNKA </a:t>
            </a:r>
            <a:br>
              <a:rPr lang="cs-CZ" sz="4000" dirty="0"/>
            </a:br>
            <a:r>
              <a:rPr lang="cs-CZ" sz="2800" dirty="0"/>
              <a:t>NA SPOLEČNÉ SETKÁNÍ PRACOVNÍCH SKUPIN </a:t>
            </a:r>
            <a:br>
              <a:rPr lang="cs-CZ" sz="2800" dirty="0"/>
            </a:br>
            <a:r>
              <a:rPr lang="cs-CZ" sz="2800" dirty="0"/>
              <a:t>PROJEKTU MAP  III ORP OTROKOVICE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707136" y="3629465"/>
            <a:ext cx="10472928" cy="1752600"/>
          </a:xfrm>
        </p:spPr>
        <p:txBody>
          <a:bodyPr rtlCol="0">
            <a:norm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l">
              <a:spcBef>
                <a:spcPct val="0"/>
              </a:spcBef>
              <a:buClrTx/>
              <a:buSzTx/>
            </a:pPr>
            <a:r>
              <a:rPr lang="cs-CZ" altLang="cs-CZ" dirty="0">
                <a:latin typeface="Arial" panose="020B0604020202020204" pitchFamily="34" charset="0"/>
              </a:rPr>
              <a:t>Kdy: 16. </a:t>
            </a:r>
            <a:r>
              <a:rPr lang="cs-CZ" altLang="cs-CZ">
                <a:latin typeface="Arial" panose="020B0604020202020204" pitchFamily="34" charset="0"/>
              </a:rPr>
              <a:t>1</a:t>
            </a:r>
            <a:r>
              <a:rPr lang="cs-CZ" altLang="cs-CZ" dirty="0">
                <a:latin typeface="Arial" panose="020B0604020202020204" pitchFamily="34" charset="0"/>
              </a:rPr>
              <a:t>0</a:t>
            </a:r>
            <a:r>
              <a:rPr lang="cs-CZ" altLang="cs-CZ">
                <a:latin typeface="Arial" panose="020B0604020202020204" pitchFamily="34" charset="0"/>
              </a:rPr>
              <a:t>. </a:t>
            </a:r>
            <a:r>
              <a:rPr lang="cs-CZ" altLang="cs-CZ" dirty="0">
                <a:latin typeface="Arial" panose="020B0604020202020204" pitchFamily="34" charset="0"/>
              </a:rPr>
              <a:t>2023 od 14 -16 hod</a:t>
            </a:r>
          </a:p>
          <a:p>
            <a:pPr algn="l">
              <a:spcBef>
                <a:spcPct val="0"/>
              </a:spcBef>
              <a:buClrTx/>
              <a:buSzTx/>
            </a:pPr>
            <a:br>
              <a:rPr lang="cs-CZ" altLang="cs-CZ" dirty="0">
                <a:latin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</a:rPr>
              <a:t>Kde: Otrokovická BESEDA, bar I. patro</a:t>
            </a:r>
          </a:p>
          <a:p>
            <a:pPr algn="l">
              <a:spcBef>
                <a:spcPct val="0"/>
              </a:spcBef>
              <a:buClrTx/>
              <a:buSzTx/>
              <a:buFontTx/>
              <a:buNone/>
            </a:pPr>
            <a:endParaRPr lang="cs-CZ" altLang="cs-CZ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Obrázek 3" descr="\\op.msmt.cz\DavWWWRoot\SiteCollectionDocuments\OPVVV\12_Publicita\Vizuální identita OP VVV - platná loga 2014-2020\02_Logolinky\a) logolink horizontální a vertikální čj barevný\EU OP VVV MSMT logo horizont CZ.jpg">
            <a:extLst>
              <a:ext uri="{FF2B5EF4-FFF2-40B4-BE49-F238E27FC236}">
                <a16:creationId xmlns:a16="http://schemas.microsoft.com/office/drawing/2014/main" id="{393AD3BB-7AE0-3908-9050-CE63B69FF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665" y="740164"/>
            <a:ext cx="4240787" cy="1088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Obrázek 1">
            <a:extLst>
              <a:ext uri="{FF2B5EF4-FFF2-40B4-BE49-F238E27FC236}">
                <a16:creationId xmlns:a16="http://schemas.microsoft.com/office/drawing/2014/main" id="{4EBA9F90-EBF6-5240-4D3C-89DF9AA85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26" t="24580" r="30997" b="32980"/>
          <a:stretch>
            <a:fillRect/>
          </a:stretch>
        </p:blipFill>
        <p:spPr bwMode="auto">
          <a:xfrm>
            <a:off x="11292867" y="5398444"/>
            <a:ext cx="746125" cy="760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9B38EEF7-CABC-2A1C-0DDC-6BF5571F71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8182" y="5463828"/>
            <a:ext cx="841882" cy="629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ECBE7D6C-60ED-F3CF-8247-D1B56703731D}"/>
              </a:ext>
            </a:extLst>
          </p:cNvPr>
          <p:cNvSpPr txBox="1"/>
          <p:nvPr/>
        </p:nvSpPr>
        <p:spPr>
          <a:xfrm>
            <a:off x="145915" y="6381479"/>
            <a:ext cx="7888288" cy="622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050" dirty="0">
                <a:latin typeface="+mn-lt"/>
                <a:cs typeface="+mn-cs"/>
              </a:rPr>
              <a:t>Projekt „MAP III ORP Otrokovice“, registrační číslo CZ.02.3.68/0.0/0.0/20_082/0023109 je spolufinancován Evropskou unií.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77C8E4-E627-B919-ACA5-8A8EEA117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900" dirty="0">
                <a:solidFill>
                  <a:schemeClr val="bg2">
                    <a:lumMod val="50000"/>
                  </a:schemeClr>
                </a:solidFill>
              </a:rPr>
              <a:t>PROGRAM</a:t>
            </a:r>
            <a:endParaRPr lang="cs-CZ" sz="49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D871B0-3D8D-70CF-83B4-AB1AB7B0F3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334975"/>
            <a:ext cx="10972800" cy="438912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endParaRPr lang="cs-CZ" altLang="cs-CZ" dirty="0"/>
          </a:p>
          <a:p>
            <a:r>
              <a:rPr lang="cs-CZ" altLang="cs-CZ" dirty="0"/>
              <a:t>Základní informace o činnosti projektu MAP III  ORP Otrokovice</a:t>
            </a:r>
          </a:p>
          <a:p>
            <a:r>
              <a:rPr lang="cs-CZ" altLang="cs-CZ" dirty="0"/>
              <a:t>Aktualizace dokumentace MAP </a:t>
            </a:r>
          </a:p>
          <a:p>
            <a:r>
              <a:rPr lang="cs-CZ" altLang="cs-CZ" dirty="0"/>
              <a:t>Předávání informací </a:t>
            </a:r>
            <a:r>
              <a:rPr lang="cs-CZ" altLang="cs-CZ"/>
              <a:t>napříč skupinami</a:t>
            </a:r>
            <a:endParaRPr lang="cs-CZ" alt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048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zentace týkající se debaty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5870284_TF03460637.potx" id="{1C1AAE4E-B432-436B-89A4-0D98EAE1EFA0}" vid="{E9858E47-2158-47B3-ACA8-7F29F0A48FC8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pro firemní debatu</Template>
  <TotalTime>1631</TotalTime>
  <Words>108</Words>
  <Application>Microsoft Office PowerPoint</Application>
  <PresentationFormat>Širokoúhlá obrazovka</PresentationFormat>
  <Paragraphs>13</Paragraphs>
  <Slides>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8" baseType="lpstr">
      <vt:lpstr>Arial</vt:lpstr>
      <vt:lpstr>Calibri</vt:lpstr>
      <vt:lpstr>Century Gothic</vt:lpstr>
      <vt:lpstr>Palatino Linotype</vt:lpstr>
      <vt:lpstr>Wingdings 2</vt:lpstr>
      <vt:lpstr>Prezentace týkající se debaty</vt:lpstr>
      <vt:lpstr>POZVÁNKA  NA SPOLEČNÉ SETKÁNÍ PRACOVNÍCH SKUPIN  PROJEKTU MAP  III ORP OTROKOVICE</vt:lpstr>
      <vt:lpstr>PROGRAM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POZVÁNKA NA SETKÁNÍ  PRACOVNÍ SKUPINY DIGITÁLNÍ TECHNOLOGIE</dc:title>
  <dc:creator>Vladimíra Brožová</dc:creator>
  <cp:lastModifiedBy>Dobrovolská Veronika</cp:lastModifiedBy>
  <cp:revision>46</cp:revision>
  <dcterms:created xsi:type="dcterms:W3CDTF">2022-10-04T06:53:56Z</dcterms:created>
  <dcterms:modified xsi:type="dcterms:W3CDTF">2023-02-14T08:46:56Z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