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C6ADD7-98E4-7E5B-10FC-313F7E9A3ED4}" name="Vladimíra Brožová" initials="VB" userId="0667d90632e3860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brovolská Veronika" initials="DV" lastIdx="3" clrIdx="0">
    <p:extLst>
      <p:ext uri="{19B8F6BF-5375-455C-9EA6-DF929625EA0E}">
        <p15:presenceInfo xmlns:p15="http://schemas.microsoft.com/office/powerpoint/2012/main" userId="S-1-5-21-229209308-2529271115-3655230979-4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54896-A438-4296-AA1C-1EEC2B357F70}" v="93" dt="2022-11-14T12:50:41.959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83871" autoAdjust="0"/>
  </p:normalViewPr>
  <p:slideViewPr>
    <p:cSldViewPr snapToGrid="0">
      <p:cViewPr varScale="1">
        <p:scale>
          <a:sx n="96" d="100"/>
          <a:sy n="96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23.01.2023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395847" y="1475935"/>
            <a:ext cx="10468864" cy="1509066"/>
          </a:xfrm>
        </p:spPr>
        <p:txBody>
          <a:bodyPr rtlCol="0">
            <a:normAutofit/>
          </a:bodyPr>
          <a:lstStyle/>
          <a:p>
            <a:r>
              <a:rPr lang="cs-CZ" sz="4000" dirty="0"/>
              <a:t>POZVÁNKA </a:t>
            </a:r>
            <a:br>
              <a:rPr lang="cs-CZ" sz="4000" dirty="0"/>
            </a:br>
            <a:r>
              <a:rPr lang="cs-CZ" sz="2800" dirty="0"/>
              <a:t>NA PRACOVNÍ SKUPINU  ROVNÉ PŘÍLEŽITOSTI </a:t>
            </a:r>
            <a:br>
              <a:rPr lang="cs-CZ" sz="2800" dirty="0"/>
            </a:br>
            <a:r>
              <a:rPr lang="cs-CZ" sz="2800" dirty="0"/>
              <a:t>PROJEKTU MAP  III ORP OTROKOVICE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7289" y="2912165"/>
            <a:ext cx="10852775" cy="2948518"/>
          </a:xfrm>
        </p:spPr>
        <p:txBody>
          <a:bodyPr rtlCol="0">
            <a:normAutofit fontScale="77500" lnSpcReduction="20000"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b="1" dirty="0">
                <a:latin typeface="Arial" panose="020B0604020202020204" pitchFamily="34" charset="0"/>
              </a:rPr>
              <a:t>Program: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b="1" dirty="0"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Strategické řízení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Aktualizace SWOT analýzy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 Agregovaného popisu potřeb škol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Vzájemná výměna informací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dirty="0">
                <a:latin typeface="Arial" panose="020B0604020202020204" pitchFamily="34" charset="0"/>
              </a:rPr>
              <a:t>Kdy: 8. 2. 2023 od 14:00 hod</a:t>
            </a:r>
          </a:p>
          <a:p>
            <a:pPr algn="l">
              <a:lnSpc>
                <a:spcPct val="70000"/>
              </a:lnSpc>
              <a:spcBef>
                <a:spcPct val="0"/>
              </a:spcBef>
              <a:buClrTx/>
              <a:buSzTx/>
            </a:pP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Kde: MěÚ Otrokovice, budova č. 3 (policie ČR), kancelář </a:t>
            </a:r>
            <a:r>
              <a:rPr lang="cs-CZ" altLang="cs-CZ">
                <a:latin typeface="Arial" panose="020B0604020202020204" pitchFamily="34" charset="0"/>
              </a:rPr>
              <a:t>OŠK pí </a:t>
            </a:r>
            <a:r>
              <a:rPr lang="cs-CZ" altLang="cs-CZ" dirty="0">
                <a:latin typeface="Arial" panose="020B0604020202020204" pitchFamily="34" charset="0"/>
              </a:rPr>
              <a:t>Dobrovolské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Obrázek 3" descr="\\op.msmt.cz\DavWWWRoot\SiteCollectionDocuments\OPVVV\12_Publicita\Vizuální identita OP VVV - platná loga 2014-2020\02_Logolinky\a) logolink horizontální a vertikální čj barevný\EU OP VVV MSMT logo horizont CZ.jpg">
            <a:extLst>
              <a:ext uri="{FF2B5EF4-FFF2-40B4-BE49-F238E27FC236}">
                <a16:creationId xmlns:a16="http://schemas.microsoft.com/office/drawing/2014/main" id="{393AD3BB-7AE0-3908-9050-CE63B69F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665" y="740164"/>
            <a:ext cx="4240787" cy="108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1">
            <a:extLst>
              <a:ext uri="{FF2B5EF4-FFF2-40B4-BE49-F238E27FC236}">
                <a16:creationId xmlns:a16="http://schemas.microsoft.com/office/drawing/2014/main" id="{4EBA9F90-EBF6-5240-4D3C-89DF9AA85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6" t="24580" r="30997" b="32980"/>
          <a:stretch>
            <a:fillRect/>
          </a:stretch>
        </p:blipFill>
        <p:spPr bwMode="auto">
          <a:xfrm>
            <a:off x="11292867" y="5398444"/>
            <a:ext cx="7461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B38EEF7-CABC-2A1C-0DDC-6BF5571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2" y="5463828"/>
            <a:ext cx="841882" cy="62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BE7D6C-60ED-F3CF-8247-D1B56703731D}"/>
              </a:ext>
            </a:extLst>
          </p:cNvPr>
          <p:cNvSpPr txBox="1"/>
          <p:nvPr/>
        </p:nvSpPr>
        <p:spPr>
          <a:xfrm>
            <a:off x="145915" y="6381479"/>
            <a:ext cx="7888288" cy="62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latin typeface="+mn-lt"/>
                <a:cs typeface="+mn-cs"/>
              </a:rPr>
              <a:t>Projekt „MAP III ORP Otrokovice“, registrační číslo CZ.02.3.68/0.0/0.0/20_082/0023109 je spolufinancován Evropskou unií.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1643</TotalTime>
  <Words>74</Words>
  <Application>Microsoft Office PowerPoint</Application>
  <PresentationFormat>Širokoúhlá obrazovka</PresentationFormat>
  <Paragraphs>13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POZVÁNKA  NA PRACOVNÍ SKUPINU  ROVNÉ PŘÍLEŽITOSTI  PROJEKTU MAP  III ORP OTROKOVICE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SETKÁNÍ  PRACOVNÍ SKUPINY DIGITÁLNÍ TECHNOLOGIE</dc:title>
  <dc:creator>Vladimíra Brožová</dc:creator>
  <cp:lastModifiedBy>Dobrovolská Veronika</cp:lastModifiedBy>
  <cp:revision>49</cp:revision>
  <dcterms:created xsi:type="dcterms:W3CDTF">2022-10-04T06:53:56Z</dcterms:created>
  <dcterms:modified xsi:type="dcterms:W3CDTF">2023-01-23T10:37:08Z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