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03.04.2023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 fontScale="90000"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 PRO ROZVOJ MATEMATICKÉ GRAMOTNOSTI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850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</a:t>
            </a:r>
            <a:r>
              <a:rPr lang="cs-CZ" altLang="cs-CZ">
                <a:latin typeface="Arial" panose="020B0604020202020204" pitchFamily="34" charset="0"/>
              </a:rPr>
              <a:t>: 5. </a:t>
            </a:r>
            <a:r>
              <a:rPr lang="cs-CZ" altLang="cs-CZ" dirty="0">
                <a:latin typeface="Arial" panose="020B0604020202020204" pitchFamily="34" charset="0"/>
              </a:rPr>
              <a:t>4. 2023 od 16:00 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pí Dobrovolské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1643</TotalTime>
  <Words>73</Words>
  <Application>Microsoft Office PowerPoint</Application>
  <PresentationFormat>Širokoúhlá obrazovka</PresentationFormat>
  <Paragraphs>12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 PRO ROZVOJ MATEMATICKÉ GRAMOTNOSTI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53</cp:revision>
  <dcterms:created xsi:type="dcterms:W3CDTF">2022-10-04T06:53:56Z</dcterms:created>
  <dcterms:modified xsi:type="dcterms:W3CDTF">2023-04-03T12:20:32Z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