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72" r:id="rId2"/>
    <p:sldId id="273" r:id="rId3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C6ADD7-98E4-7E5B-10FC-313F7E9A3ED4}" name="Vladimíra Brožová" initials="VB" userId="0667d90632e3860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brovolská Veronika" initials="DV" lastIdx="3" clrIdx="0">
    <p:extLst>
      <p:ext uri="{19B8F6BF-5375-455C-9EA6-DF929625EA0E}">
        <p15:presenceInfo xmlns:p15="http://schemas.microsoft.com/office/powerpoint/2012/main" userId="S-1-5-21-229209308-2529271115-3655230979-4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158BB5-1375-4428-A1B3-C0303FA5C369}" v="9" dt="2022-10-14T06:12:53.082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25.10.2022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25.10.2022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25.10.2022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25.10.2022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25.10.2022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25.10.2022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25.10.2022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25.10.2022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25.10.2022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25.10.2022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25.10.2022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25.10.2022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25.10.2022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25.10.2022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97065" y="1399736"/>
            <a:ext cx="10468864" cy="1828800"/>
          </a:xfrm>
        </p:spPr>
        <p:txBody>
          <a:bodyPr rtlCol="0">
            <a:normAutofit/>
          </a:bodyPr>
          <a:lstStyle/>
          <a:p>
            <a:pPr rtl="0"/>
            <a:r>
              <a:rPr lang="cs-CZ" sz="4000" dirty="0"/>
              <a:t>POZVÁNKA </a:t>
            </a:r>
            <a:br>
              <a:rPr lang="cs-CZ" sz="4000" dirty="0"/>
            </a:br>
            <a:r>
              <a:rPr lang="cs-CZ" sz="2800" dirty="0"/>
              <a:t>NA 1. SETKÁNÍ ŘÍDÍCÍHO VÝBORU </a:t>
            </a:r>
            <a:br>
              <a:rPr lang="cs-CZ" sz="2800" dirty="0"/>
            </a:br>
            <a:r>
              <a:rPr lang="cs-CZ" sz="2800" dirty="0"/>
              <a:t>PROJEKTU MAP  III ORP OTROKOVICE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707136" y="3629465"/>
            <a:ext cx="10472928" cy="1752600"/>
          </a:xfrm>
        </p:spPr>
        <p:txBody>
          <a:bodyPr rtlCol="0">
            <a:norm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>
                <a:solidFill>
                  <a:schemeClr val="tx1"/>
                </a:solidFill>
                <a:latin typeface="Arial" panose="020B0604020202020204" pitchFamily="34" charset="0"/>
              </a:rPr>
              <a:t>Kdy: 8. 11. 2022 od 14-16 hod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br>
              <a:rPr lang="cs-CZ" altLang="cs-CZ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cs-CZ" altLang="cs-CZ" dirty="0">
                <a:solidFill>
                  <a:schemeClr val="tx1"/>
                </a:solidFill>
                <a:latin typeface="Arial" panose="020B0604020202020204" pitchFamily="34" charset="0"/>
              </a:rPr>
              <a:t>Kde: Otrokovická BESEDA, kino sál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Obrázek 3" descr="\\op.msmt.cz\DavWWWRoot\SiteCollectionDocuments\OPVVV\12_Publicita\Vizuální identita OP VVV - platná loga 2014-2020\02_Logolinky\a) logolink horizontální a vertikální čj barevný\EU OP VVV MSMT logo horizont CZ.jpg">
            <a:extLst>
              <a:ext uri="{FF2B5EF4-FFF2-40B4-BE49-F238E27FC236}">
                <a16:creationId xmlns:a16="http://schemas.microsoft.com/office/drawing/2014/main" id="{393AD3BB-7AE0-3908-9050-CE63B69FF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665" y="740164"/>
            <a:ext cx="4240787" cy="108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1">
            <a:extLst>
              <a:ext uri="{FF2B5EF4-FFF2-40B4-BE49-F238E27FC236}">
                <a16:creationId xmlns:a16="http://schemas.microsoft.com/office/drawing/2014/main" id="{4EBA9F90-EBF6-5240-4D3C-89DF9AA85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6" t="24580" r="30997" b="32980"/>
          <a:stretch>
            <a:fillRect/>
          </a:stretch>
        </p:blipFill>
        <p:spPr bwMode="auto">
          <a:xfrm>
            <a:off x="11292867" y="5398444"/>
            <a:ext cx="74612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9B38EEF7-CABC-2A1C-0DDC-6BF5571F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182" y="5463828"/>
            <a:ext cx="841882" cy="62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CBE7D6C-60ED-F3CF-8247-D1B56703731D}"/>
              </a:ext>
            </a:extLst>
          </p:cNvPr>
          <p:cNvSpPr txBox="1"/>
          <p:nvPr/>
        </p:nvSpPr>
        <p:spPr>
          <a:xfrm>
            <a:off x="145915" y="6381479"/>
            <a:ext cx="7888288" cy="622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latin typeface="+mn-lt"/>
                <a:cs typeface="+mn-cs"/>
              </a:rPr>
              <a:t>Projekt „MAP III ORP Otrokovice“, registrační číslo CZ.02.3.68/0.0/0.0/20_082/0023109 je spolufinancován Evropskou unií.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7C8E4-E627-B919-ACA5-8A8EEA117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900" dirty="0">
                <a:solidFill>
                  <a:schemeClr val="bg2">
                    <a:lumMod val="50000"/>
                  </a:schemeClr>
                </a:solidFill>
              </a:rPr>
              <a:t>PROGRAM</a:t>
            </a:r>
            <a:endParaRPr lang="cs-CZ" sz="49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D871B0-3D8D-70CF-83B4-AB1AB7B0F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4975"/>
            <a:ext cx="10972800" cy="4389120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cs-CZ" altLang="cs-CZ" dirty="0"/>
              <a:t>Volba sčitatele, zapisovatele a ověřovatele</a:t>
            </a:r>
          </a:p>
          <a:p>
            <a:pPr eaLnBrk="1" hangingPunct="1"/>
            <a:r>
              <a:rPr lang="cs-CZ" altLang="cs-CZ" dirty="0"/>
              <a:t>Volba předsedy ŘV, místo předsedy ŘV</a:t>
            </a:r>
          </a:p>
          <a:p>
            <a:r>
              <a:rPr lang="cs-CZ" altLang="cs-CZ" dirty="0"/>
              <a:t>Schválení členů ŘV</a:t>
            </a:r>
          </a:p>
          <a:p>
            <a:r>
              <a:rPr lang="cs-CZ" altLang="cs-CZ" dirty="0"/>
              <a:t>Schválení organizační struktury s popisem rolí RT</a:t>
            </a:r>
          </a:p>
          <a:p>
            <a:r>
              <a:rPr lang="cs-CZ" altLang="cs-CZ" dirty="0"/>
              <a:t>Schválení jednacího řádu ŘV</a:t>
            </a:r>
          </a:p>
          <a:p>
            <a:pPr eaLnBrk="1" hangingPunct="1"/>
            <a:r>
              <a:rPr lang="cs-CZ" altLang="cs-CZ" dirty="0"/>
              <a:t>Schválení statutu ŘV</a:t>
            </a:r>
          </a:p>
          <a:p>
            <a:pPr eaLnBrk="1" hangingPunct="1"/>
            <a:r>
              <a:rPr lang="cs-CZ" altLang="cs-CZ" dirty="0"/>
              <a:t>Schválení složení pracovních skupin MAP III</a:t>
            </a:r>
          </a:p>
          <a:p>
            <a:pPr eaLnBrk="1" hangingPunct="1"/>
            <a:r>
              <a:rPr lang="cs-CZ" altLang="cs-CZ" dirty="0"/>
              <a:t>Schválení harmonogramu setkávání pracovních skupin a Řídícího výboru</a:t>
            </a:r>
          </a:p>
          <a:p>
            <a:pPr eaLnBrk="1" hangingPunct="1"/>
            <a:r>
              <a:rPr lang="cs-CZ" altLang="cs-CZ" dirty="0"/>
              <a:t>Schválení Identifikace dotčené veřejnosti</a:t>
            </a:r>
          </a:p>
          <a:p>
            <a:pPr eaLnBrk="1" hangingPunct="1"/>
            <a:r>
              <a:rPr lang="cs-CZ" altLang="cs-CZ" dirty="0"/>
              <a:t>Schválení Komunikačního plánu, Přehledů klíčových výstupů a naplnění indikátorů</a:t>
            </a:r>
          </a:p>
          <a:p>
            <a:pPr eaLnBrk="1" hangingPunct="1"/>
            <a:r>
              <a:rPr lang="cs-CZ" altLang="cs-CZ" dirty="0"/>
              <a:t>Schválení plánu monitoringu a evaluací projektu</a:t>
            </a:r>
          </a:p>
          <a:p>
            <a:r>
              <a:rPr lang="cs-CZ" altLang="cs-CZ" dirty="0"/>
              <a:t>Krátké představení projektu MAP III ORP Otrokovice – B. Šopíková</a:t>
            </a:r>
          </a:p>
          <a:p>
            <a:r>
              <a:rPr lang="cs-CZ" altLang="cs-CZ" dirty="0"/>
              <a:t>Aktuality NPI ČR – R. Krčková</a:t>
            </a:r>
          </a:p>
          <a:p>
            <a:r>
              <a:rPr lang="cs-CZ" altLang="cs-CZ" dirty="0"/>
              <a:t>Aktuality MAS – H. Ryšková</a:t>
            </a:r>
          </a:p>
          <a:p>
            <a:r>
              <a:rPr lang="cs-CZ" altLang="cs-CZ" dirty="0"/>
              <a:t>Aktuality KAP – R. Výsmek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48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421</TotalTime>
  <Words>145</Words>
  <Application>Microsoft Office PowerPoint</Application>
  <PresentationFormat>Širokoúhlá obrazovka</PresentationFormat>
  <Paragraphs>22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POZVÁNKA  NA 1. SETKÁNÍ ŘÍDÍCÍHO VÝBORU  PROJEKTU MAP  III ORP OTROKOVICE</vt:lpstr>
      <vt:lpstr>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NA SETKÁNÍ  PRACOVNÍ SKUPINY DIGITÁLNÍ TECHNOLOGIE</dc:title>
  <dc:creator>Vladimíra Brožová</dc:creator>
  <cp:lastModifiedBy>Dobrovolská Veronika</cp:lastModifiedBy>
  <cp:revision>10</cp:revision>
  <dcterms:created xsi:type="dcterms:W3CDTF">2022-10-04T06:53:56Z</dcterms:created>
  <dcterms:modified xsi:type="dcterms:W3CDTF">2022-10-25T13:34:58Z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