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54896-A438-4296-AA1C-1EEC2B357F70}" v="93" dt="2022-11-14T12:50:41.95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83871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23.01.2023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23.01.2023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95847" y="1475935"/>
            <a:ext cx="10468864" cy="1509066"/>
          </a:xfrm>
        </p:spPr>
        <p:txBody>
          <a:bodyPr rtlCol="0">
            <a:normAutofit fontScale="90000"/>
          </a:bodyPr>
          <a:lstStyle/>
          <a:p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PRACOVNÍ SKUPINU  PRO ROZVOJ MATEMATICKÉ GRAMOTNOSTI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7289" y="2912165"/>
            <a:ext cx="10852775" cy="2948518"/>
          </a:xfrm>
        </p:spPr>
        <p:txBody>
          <a:bodyPr rtlCol="0">
            <a:normAutofit fontScale="77500" lnSpcReduction="20000"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b="1" dirty="0">
                <a:latin typeface="Arial" panose="020B0604020202020204" pitchFamily="34" charset="0"/>
              </a:rPr>
              <a:t>Program: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Strategické řízení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Aktualizace SWOT analýzy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 Agregovaného popisu potřeb škol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Vzájemná výměna informací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dirty="0">
                <a:latin typeface="Arial" panose="020B0604020202020204" pitchFamily="34" charset="0"/>
              </a:rPr>
              <a:t>Kdy: 8. 3. 2023 od 16:00 hod</a:t>
            </a:r>
          </a:p>
          <a:p>
            <a:pPr algn="l">
              <a:lnSpc>
                <a:spcPct val="70000"/>
              </a:lnSpc>
              <a:spcBef>
                <a:spcPct val="0"/>
              </a:spcBef>
              <a:buClrTx/>
              <a:buSzTx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Kde: MěÚ Otrokovice, budova č. 3 (policie ČR), kancelář OŠK </a:t>
            </a:r>
            <a:r>
              <a:rPr lang="cs-CZ" altLang="cs-CZ">
                <a:latin typeface="Arial" panose="020B0604020202020204" pitchFamily="34" charset="0"/>
              </a:rPr>
              <a:t>pí Dobrovolské</a:t>
            </a: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1643</TotalTime>
  <Words>76</Words>
  <Application>Microsoft Office PowerPoint</Application>
  <PresentationFormat>Širokoúhlá obrazovka</PresentationFormat>
  <Paragraphs>13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POZVÁNKA  NA PRACOVNÍ SKUPINU  PRO ROZVOJ MATEMATICKÉ GRAMOTNOSTI  PROJEKTU MAP  III ORP OTROKOVICE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50</cp:revision>
  <dcterms:created xsi:type="dcterms:W3CDTF">2022-10-04T06:53:56Z</dcterms:created>
  <dcterms:modified xsi:type="dcterms:W3CDTF">2023-01-23T10:39:59Z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